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Roboto Slab" panose="020B0604020202020204" charset="0"/>
      <p:regular r:id="rId19"/>
      <p:bold r:id="rId20"/>
    </p:embeddedFont>
    <p:embeddedFont>
      <p:font typeface="Robo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7" y="9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‹nº›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Matching de </a:t>
            </a:r>
            <a:r>
              <a:rPr lang="pt-BR"/>
              <a:t>Esquemas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sz="2200" dirty="0"/>
              <a:t>(10 anos depois)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Djeefther Albuquerque dsa2@cin.ufpe.br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anos depois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Novas Estrategias multiplos esquemas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Reuse-based matching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Holistic matching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anos depois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Interatividade com Usuario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GUI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Top-k matching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Collaborative (wiki-like)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10 anos depois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Novas Ferramentas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Imagem de [2]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2761" y="1489825"/>
            <a:ext cx="4598739" cy="30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Coma++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6924" y="1489823"/>
            <a:ext cx="5896948" cy="3317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Match não é tudo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 dirty="0"/>
              <a:t>Schema Merging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Schema Mapping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Schema Mapping Composition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Outros operadores: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GB" dirty="0"/>
              <a:t>Invert, TransGen,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Conclusão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Ferramenta recorrente em muitos projetos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Man in the loop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Ainda incipiente, mas já com muitas ferramentas correntes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COMA++ tem algumas falhas de usabilidade graves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Facilita o ETL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Hoje em dia possível em Schemas muito grandes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Referencias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[1] Madhavan, J., P. A. Bernstein, and E. Rahm: Generic Schema Matching with Cupid. Proc. VLDB, 49-58, 2001.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[2] Bernstein, Philip A., Jayant Madhavan, and Erhard Rahm. "Generic schema matching, ten years later." Proceedings of the VLDB Endowment 4.11 (2011): 695-701.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[3] de Souza, Augusto Ferreira, and Ronaldo dos Santos Mello. "Análise de Abordagens para Matching de Formulários na Deep Web."</a:t>
            </a:r>
            <a:br>
              <a:rPr lang="en"/>
            </a:br>
            <a:r>
              <a:rPr lang="en"/>
              <a:t>APA	</a:t>
            </a:r>
            <a:br>
              <a:rPr lang="en"/>
            </a:br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Matching de Esquemas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pt-BR" sz="1400" dirty="0"/>
              <a:t>Jayant Madhavan, Philip A. Bernstein e Erhard Rahm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pt-BR" sz="1100" dirty="0"/>
              <a:t>University of Washington e depois Google Inc.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pt-BR" sz="1100" dirty="0"/>
              <a:t>Microsoft Corporation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pt-BR" sz="1100" dirty="0"/>
              <a:t>University of Leipzig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pt-BR" sz="1400" dirty="0"/>
              <a:t>Artigo Original “Generic Schema Matching with Cupid”, 2001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pt-BR" sz="1100" dirty="0"/>
              <a:t>Introduziu a Taxonomia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pt-BR" sz="1100" dirty="0"/>
              <a:t>Introduziu a ferramenta/algoritmo Cupid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pt-BR" sz="1400" dirty="0"/>
              <a:t>Artigo 10 anos depois “Generic schema matching, ten years later”, 2011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Matching de Esquemas, o que é?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Imagem</a:t>
            </a:r>
            <a:r>
              <a:rPr lang="en" dirty="0"/>
              <a:t> de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[2]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9650" y="1144124"/>
            <a:ext cx="5199799" cy="34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Matching de Esquemas, o que é?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Imagem de [2]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0125" y="1489831"/>
            <a:ext cx="5043750" cy="290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Matching de Esquemas, o que é?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0725" y="1489825"/>
            <a:ext cx="3464450" cy="322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Taxonomia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Schema </a:t>
            </a:r>
            <a:r>
              <a:rPr lang="en" i="1" dirty="0"/>
              <a:t>vs.</a:t>
            </a:r>
            <a:r>
              <a:rPr lang="en" dirty="0"/>
              <a:t> Instance Based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Element </a:t>
            </a:r>
            <a:r>
              <a:rPr lang="en" i="1" dirty="0"/>
              <a:t>vs. </a:t>
            </a:r>
            <a:r>
              <a:rPr lang="en" dirty="0"/>
              <a:t>Struct granularity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Linguistic based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Constraint based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Matching Cardinality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Auxiliary information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Individual </a:t>
            </a:r>
            <a:r>
              <a:rPr lang="en" i="1" dirty="0"/>
              <a:t>vs. </a:t>
            </a:r>
            <a:r>
              <a:rPr lang="en" dirty="0"/>
              <a:t>Combinatorial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Cupid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Primeira </a:t>
            </a:r>
            <a:r>
              <a:rPr lang="pt-BR" dirty="0"/>
              <a:t>ferramenta</a:t>
            </a:r>
            <a:r>
              <a:rPr lang="en" dirty="0"/>
              <a:t> e algoritmo generico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Introduzido em 2001, por [1]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10 anos depois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Novas tecnicas: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Graph matching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Usage-based matching (query, logs, joins, …)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Document content similarity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anos depois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Novas Estratégias de agrupamento de técnicas: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Workflow-like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Self-tuning</a:t>
            </a:r>
            <a:r>
              <a:rPr lang="en" dirty="0"/>
              <a:t> match workflows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Early search space pruning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Partition-based matching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Parallel matching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Optimizations for large schemas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374</Words>
  <Application>Microsoft Office PowerPoint</Application>
  <PresentationFormat>Apresentação na tela (16:9)</PresentationFormat>
  <Paragraphs>72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Roboto Slab</vt:lpstr>
      <vt:lpstr>Roboto</vt:lpstr>
      <vt:lpstr>marina</vt:lpstr>
      <vt:lpstr>Matching de Esquemas (10 anos depois)</vt:lpstr>
      <vt:lpstr>Matching de Esquemas</vt:lpstr>
      <vt:lpstr>Matching de Esquemas, o que é?</vt:lpstr>
      <vt:lpstr>Matching de Esquemas, o que é?</vt:lpstr>
      <vt:lpstr>Matching de Esquemas, o que é?</vt:lpstr>
      <vt:lpstr>Taxonomia</vt:lpstr>
      <vt:lpstr>Cupid</vt:lpstr>
      <vt:lpstr>10 anos depois</vt:lpstr>
      <vt:lpstr>10 anos depois</vt:lpstr>
      <vt:lpstr>10 anos depois</vt:lpstr>
      <vt:lpstr>10 anos depois</vt:lpstr>
      <vt:lpstr>10 anos depois</vt:lpstr>
      <vt:lpstr>Coma++</vt:lpstr>
      <vt:lpstr>Match não é tudo</vt:lpstr>
      <vt:lpstr>Conclusão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de Esquemas  (10 anos depois)</dc:title>
  <cp:lastModifiedBy>Djeefther S.A.</cp:lastModifiedBy>
  <cp:revision>2</cp:revision>
  <dcterms:modified xsi:type="dcterms:W3CDTF">2016-09-23T14:01:08Z</dcterms:modified>
</cp:coreProperties>
</file>